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5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സര്‍വ്വ നന്മകള്‍ക്കും സര്‍വ്വദാനങ്ങള്‍ക്കും</a:t>
            </a:r>
            <a:br>
              <a:rPr lang="ml-IN" sz="3600" b="1" dirty="0"/>
            </a:br>
            <a:r>
              <a:rPr lang="ml-IN" sz="3600" b="1" dirty="0"/>
              <a:t>ഉറവിടമാം എന്‍ യേശുവേ</a:t>
            </a:r>
            <a:br>
              <a:rPr lang="ml-IN" sz="3600" b="1" dirty="0"/>
            </a:br>
            <a:r>
              <a:rPr lang="ml-IN" sz="3600" b="1" dirty="0"/>
              <a:t>നിന്നെ ഞാന്‍ സ്തുതിച്ചിടുന്നു </a:t>
            </a:r>
            <a:br>
              <a:rPr lang="en-US" sz="3600" b="1" dirty="0"/>
            </a:br>
            <a:r>
              <a:rPr lang="ml-IN" sz="3600" b="1" dirty="0"/>
              <a:t>ദിനവും പരനെ നന്ദിയായ്-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Sarvva</a:t>
            </a:r>
            <a:r>
              <a:rPr lang="en-US" sz="3600" dirty="0"/>
              <a:t> </a:t>
            </a:r>
            <a:r>
              <a:rPr lang="en-US" sz="3600" dirty="0" err="1"/>
              <a:t>nanmakalkkum</a:t>
            </a:r>
            <a:r>
              <a:rPr lang="en-US" sz="3600" dirty="0"/>
              <a:t> </a:t>
            </a:r>
            <a:r>
              <a:rPr lang="en-US" sz="3600" dirty="0" err="1"/>
              <a:t>sarvva</a:t>
            </a:r>
            <a:r>
              <a:rPr lang="en-US" sz="3600" dirty="0"/>
              <a:t> </a:t>
            </a:r>
            <a:r>
              <a:rPr lang="en-US" sz="3600" dirty="0" err="1"/>
              <a:t>daanangalkkum</a:t>
            </a:r>
            <a:endParaRPr lang="en-US" sz="3600" dirty="0"/>
          </a:p>
          <a:p>
            <a:pPr algn="l"/>
            <a:r>
              <a:rPr lang="en-US" sz="3600" dirty="0" err="1"/>
              <a:t>Uravidamaam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eshuve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 err="1"/>
              <a:t>Ninne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r>
              <a:rPr lang="en-US" sz="3600" dirty="0"/>
              <a:t> </a:t>
            </a:r>
            <a:r>
              <a:rPr lang="en-US" sz="3600" dirty="0" err="1"/>
              <a:t>stuthichidunnu</a:t>
            </a:r>
            <a:endParaRPr lang="en-US" sz="3600" dirty="0"/>
          </a:p>
          <a:p>
            <a:pPr algn="l"/>
            <a:r>
              <a:rPr lang="en-US" sz="3600" dirty="0" err="1"/>
              <a:t>Dinavum</a:t>
            </a:r>
            <a:r>
              <a:rPr lang="en-US" sz="3600" dirty="0"/>
              <a:t> </a:t>
            </a:r>
            <a:r>
              <a:rPr lang="en-US" sz="3600" dirty="0" err="1"/>
              <a:t>parane</a:t>
            </a:r>
            <a:r>
              <a:rPr lang="en-US" sz="3600" dirty="0"/>
              <a:t> </a:t>
            </a:r>
            <a:r>
              <a:rPr lang="en-US" sz="3600" dirty="0" err="1"/>
              <a:t>nandiyaay</a:t>
            </a:r>
            <a:r>
              <a:rPr lang="en-US" sz="3600" dirty="0"/>
              <a:t>-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609DD-901F-3212-7887-0E425DE22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A53B6-4DE1-E5D8-358A-F875C458E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ആഴി ആഴത്തില്‍ ഞാന്‍ കിടന്നു </a:t>
            </a:r>
            <a:br>
              <a:rPr lang="en-US" sz="3600" b="1" dirty="0"/>
            </a:br>
            <a:r>
              <a:rPr lang="ml-IN" sz="3600" b="1" dirty="0"/>
              <a:t>കൂരിരുള്‍ എന്നെ മറ പിടിച്ചു</a:t>
            </a:r>
            <a:br>
              <a:rPr lang="ml-IN" sz="3600" b="1" dirty="0"/>
            </a:br>
            <a:r>
              <a:rPr lang="ml-IN" sz="3600" b="1" dirty="0"/>
              <a:t>താതന്‍ തിരുക്കരം തേടിയെത്തി </a:t>
            </a:r>
            <a:br>
              <a:rPr lang="ml-IN" sz="3600" b="1" dirty="0"/>
            </a:br>
            <a:r>
              <a:rPr lang="ml-IN" sz="3600" b="1" dirty="0"/>
              <a:t>എന്നെ മാര്‍വ്വോടു ചേര്‍ത്തണച്ചു-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DAAC61-00B9-FC65-9EA4-D807F114B38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Aazhi</a:t>
            </a:r>
            <a:r>
              <a:rPr lang="en-US" sz="3600" dirty="0"/>
              <a:t> </a:t>
            </a:r>
            <a:r>
              <a:rPr lang="en-US" sz="3600" dirty="0" err="1"/>
              <a:t>aazhathil</a:t>
            </a:r>
            <a:r>
              <a:rPr lang="en-US" sz="3600" dirty="0"/>
              <a:t> </a:t>
            </a:r>
            <a:r>
              <a:rPr lang="en-US" sz="3600" dirty="0" err="1"/>
              <a:t>njaan</a:t>
            </a:r>
            <a:r>
              <a:rPr lang="en-US" sz="3600" dirty="0"/>
              <a:t> </a:t>
            </a:r>
            <a:r>
              <a:rPr lang="en-US" sz="3600" dirty="0" err="1"/>
              <a:t>kidannu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 err="1"/>
              <a:t>Koorirul</a:t>
            </a:r>
            <a:r>
              <a:rPr lang="en-US" sz="3600" dirty="0"/>
              <a:t> </a:t>
            </a:r>
            <a:r>
              <a:rPr lang="en-US" sz="3600" dirty="0" err="1"/>
              <a:t>enne</a:t>
            </a:r>
            <a:r>
              <a:rPr lang="en-US" sz="3600" dirty="0"/>
              <a:t> mara </a:t>
            </a:r>
            <a:r>
              <a:rPr lang="en-US" sz="3600" dirty="0" err="1"/>
              <a:t>pridichu</a:t>
            </a:r>
            <a:endParaRPr lang="en-US" sz="3600" dirty="0"/>
          </a:p>
          <a:p>
            <a:pPr algn="l"/>
            <a:r>
              <a:rPr lang="en-US" sz="3600" dirty="0" err="1"/>
              <a:t>Thaathan</a:t>
            </a:r>
            <a:r>
              <a:rPr lang="en-US" sz="3600" dirty="0"/>
              <a:t> </a:t>
            </a:r>
            <a:r>
              <a:rPr lang="en-US" sz="3600" dirty="0" err="1"/>
              <a:t>thirukkaram</a:t>
            </a:r>
            <a:r>
              <a:rPr lang="en-US" sz="3600" dirty="0"/>
              <a:t> </a:t>
            </a:r>
            <a:r>
              <a:rPr lang="en-US" sz="3600" dirty="0" err="1"/>
              <a:t>thediyethi</a:t>
            </a:r>
            <a:endParaRPr lang="en-US" sz="3600" dirty="0"/>
          </a:p>
          <a:p>
            <a:pPr algn="l"/>
            <a:r>
              <a:rPr lang="en-US" sz="3600" dirty="0" err="1"/>
              <a:t>Enne</a:t>
            </a:r>
            <a:r>
              <a:rPr lang="en-US" sz="3600" dirty="0"/>
              <a:t> </a:t>
            </a:r>
            <a:r>
              <a:rPr lang="en-US" sz="3600" dirty="0" err="1"/>
              <a:t>maarvvodu</a:t>
            </a:r>
            <a:r>
              <a:rPr lang="en-US" sz="3600" dirty="0"/>
              <a:t> </a:t>
            </a:r>
            <a:r>
              <a:rPr lang="en-US" sz="3600" dirty="0" err="1"/>
              <a:t>cherthanachu</a:t>
            </a:r>
            <a:r>
              <a:rPr lang="en-US" sz="3600" dirty="0"/>
              <a:t>-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2779731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6FC3C-48DA-5532-37AF-73701C1C2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F6E56-DEFB-2367-D28E-E4A5564A2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/>
              <a:t>പരിശുദ്ധാത്മാവാല്‍ നിറയ്ക്ക </a:t>
            </a:r>
            <a:br>
              <a:rPr lang="en-US" sz="3600" b="1" dirty="0"/>
            </a:br>
            <a:r>
              <a:rPr lang="ml-IN" sz="3600" b="1" dirty="0"/>
              <a:t>അനുദിനവും എന്നെ പരനെ</a:t>
            </a:r>
            <a:br>
              <a:rPr lang="ml-IN" sz="3600" b="1" dirty="0"/>
            </a:br>
            <a:r>
              <a:rPr lang="ml-IN" sz="3600" b="1" dirty="0"/>
              <a:t>നിന്‍റെ വേലയെ തികച്ചിടുവാന്‍ </a:t>
            </a:r>
            <a:br>
              <a:rPr lang="en-US" sz="3600" b="1" dirty="0"/>
            </a:br>
            <a:r>
              <a:rPr lang="ml-IN" sz="3600" b="1" dirty="0"/>
              <a:t>നല്‍വരങ്ങളെ നല്‍കിടുക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6642F45-023D-7077-D144-82246FFF274D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Parishudhaatmaavaal</a:t>
            </a:r>
            <a:r>
              <a:rPr lang="en-US" sz="3600" dirty="0"/>
              <a:t> </a:t>
            </a:r>
            <a:r>
              <a:rPr lang="en-US" sz="3600" dirty="0" err="1"/>
              <a:t>niracka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 err="1"/>
              <a:t>Anudinavum</a:t>
            </a:r>
            <a:r>
              <a:rPr lang="en-US" sz="3600" dirty="0"/>
              <a:t> </a:t>
            </a:r>
            <a:r>
              <a:rPr lang="en-US" sz="3600" dirty="0" err="1"/>
              <a:t>enne</a:t>
            </a:r>
            <a:r>
              <a:rPr lang="en-US" sz="3600" dirty="0"/>
              <a:t> </a:t>
            </a:r>
            <a:r>
              <a:rPr lang="en-US" sz="3600" dirty="0" err="1"/>
              <a:t>parane</a:t>
            </a:r>
            <a:endParaRPr lang="en-US" sz="3600" dirty="0"/>
          </a:p>
          <a:p>
            <a:pPr algn="l"/>
            <a:r>
              <a:rPr lang="en-US" sz="3600" dirty="0" err="1"/>
              <a:t>Ninte</a:t>
            </a:r>
            <a:r>
              <a:rPr lang="en-US" sz="3600" dirty="0"/>
              <a:t> </a:t>
            </a:r>
            <a:r>
              <a:rPr lang="en-US" sz="3600" dirty="0" err="1"/>
              <a:t>velaye</a:t>
            </a:r>
            <a:r>
              <a:rPr lang="en-US" sz="3600" dirty="0"/>
              <a:t> </a:t>
            </a:r>
            <a:r>
              <a:rPr lang="en-US" sz="3600" dirty="0" err="1"/>
              <a:t>thikachiduvaan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 err="1"/>
              <a:t>Nalvarangale</a:t>
            </a:r>
            <a:r>
              <a:rPr lang="en-US" sz="3600" dirty="0"/>
              <a:t> </a:t>
            </a:r>
            <a:r>
              <a:rPr lang="en-US" sz="3600" dirty="0" err="1"/>
              <a:t>nalkiduka</a:t>
            </a:r>
            <a:r>
              <a:rPr lang="en-US" sz="3600" dirty="0"/>
              <a:t>-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218068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253316" y="3433917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layalam Songs Template" id="{ADC3AEC9-1718-4A40-909E-07CCF1DBAA99}" vid="{AA1EB7A9-DE17-4CCC-B505-8262A27551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86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സര്‍വ്വ നന്മകള്‍ക്കും സര്‍വ്വദാനങ്ങള്‍ക്കും ഉറവിടമാം എന്‍ യേശുവേ നിന്നെ ഞാന്‍ സ്തുതിച്ചിടുന്നു  ദിനവും പരനെ നന്ദിയായ്-</vt:lpstr>
      <vt:lpstr>ആഴി ആഴത്തില്‍ ഞാന്‍ കിടന്നു  കൂരിരുള്‍ എന്നെ മറ പിടിച്ചു താതന്‍ തിരുക്കരം തേടിയെത്തി  എന്നെ മാര്‍വ്വോടു ചേര്‍ത്തണച്ചു-</vt:lpstr>
      <vt:lpstr>പരിശുദ്ധാത്മാവാല്‍ നിറയ്ക്ക  അനുദിനവും എന്നെ പരനെ നിന്‍റെ വേലയെ തികച്ചിടുവാന്‍  നല്‍വരങ്ങളെ നല്‍കിടുക</vt:lpstr>
      <vt:lpstr>a</vt:lpstr>
      <vt:lpstr>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സര്‍വ്വ നന്മകള്‍ക്കും സര്‍വ്വദാനങ്ങള്‍ക്കും</dc:title>
  <dc:subject>165</dc:subject>
  <dc:creator>Christie Varghese</dc:creator>
  <cp:keywords>Translation Pending</cp:keywords>
  <cp:lastModifiedBy>Christie Varghese</cp:lastModifiedBy>
  <cp:revision>4</cp:revision>
  <dcterms:created xsi:type="dcterms:W3CDTF">2025-03-05T11:20:52Z</dcterms:created>
  <dcterms:modified xsi:type="dcterms:W3CDTF">2025-03-05T11:25:44Z</dcterms:modified>
</cp:coreProperties>
</file>